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75" r:id="rId4"/>
    <p:sldId id="276" r:id="rId5"/>
    <p:sldId id="279" r:id="rId6"/>
    <p:sldId id="267" r:id="rId7"/>
    <p:sldId id="273" r:id="rId8"/>
    <p:sldId id="272" r:id="rId9"/>
    <p:sldId id="260" r:id="rId10"/>
    <p:sldId id="257" r:id="rId11"/>
    <p:sldId id="271" r:id="rId12"/>
    <p:sldId id="258" r:id="rId13"/>
    <p:sldId id="268" r:id="rId14"/>
    <p:sldId id="274" r:id="rId15"/>
    <p:sldId id="261" r:id="rId16"/>
    <p:sldId id="264" r:id="rId17"/>
    <p:sldId id="269" r:id="rId18"/>
    <p:sldId id="270" r:id="rId19"/>
    <p:sldId id="262" r:id="rId20"/>
    <p:sldId id="266" r:id="rId21"/>
    <p:sldId id="263" r:id="rId22"/>
    <p:sldId id="265" r:id="rId23"/>
    <p:sldId id="277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94640"/>
  </p:normalViewPr>
  <p:slideViewPr>
    <p:cSldViewPr>
      <p:cViewPr varScale="1">
        <p:scale>
          <a:sx n="102" d="100"/>
          <a:sy n="102" d="100"/>
        </p:scale>
        <p:origin x="204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07/11/19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jpeg"/><Relationship Id="rId7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0.jpeg"/><Relationship Id="rId10" Type="http://schemas.openxmlformats.org/officeDocument/2006/relationships/image" Target="../media/image22.jpeg"/><Relationship Id="rId4" Type="http://schemas.openxmlformats.org/officeDocument/2006/relationships/image" Target="../media/image9.pn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jpe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7.tiff"/><Relationship Id="rId5" Type="http://schemas.openxmlformats.org/officeDocument/2006/relationships/image" Target="../media/image10.jpeg"/><Relationship Id="rId10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jpeg"/><Relationship Id="rId7" Type="http://schemas.microsoft.com/office/2007/relationships/hdphoto" Target="../media/hdphoto3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jpeg"/><Relationship Id="rId10" Type="http://schemas.openxmlformats.org/officeDocument/2006/relationships/image" Target="../media/image7.tiff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0988" y="1462088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Stubh</a:t>
            </a:r>
            <a:r>
              <a:rPr lang="en-IN" sz="1050" dirty="0"/>
              <a:t> </a:t>
            </a:r>
            <a:r>
              <a:rPr lang="en-IN" sz="1050" dirty="0" err="1"/>
              <a:t>Lal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525</Words>
  <Application>Microsoft Macintosh PowerPoint</Application>
  <PresentationFormat>On-screen Show (4:3)</PresentationFormat>
  <Paragraphs>164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American Typewriter Condensed</vt:lpstr>
      <vt:lpstr>Arial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67</cp:revision>
  <dcterms:created xsi:type="dcterms:W3CDTF">2019-03-04T04:17:37Z</dcterms:created>
  <dcterms:modified xsi:type="dcterms:W3CDTF">2019-11-07T07:32:04Z</dcterms:modified>
</cp:coreProperties>
</file>